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78" r:id="rId11"/>
    <p:sldId id="27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620-64E3-4BC2-A37F-BEE673063616}" type="datetimeFigureOut">
              <a:rPr lang="ru-RU" smtClean="0"/>
              <a:pPr/>
              <a:t>24.03.2016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521C-66B5-4A6E-87D4-5D69BED8CA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620-64E3-4BC2-A37F-BEE673063616}" type="datetimeFigureOut">
              <a:rPr lang="ru-RU" smtClean="0"/>
              <a:pPr/>
              <a:t>24.03.2016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521C-66B5-4A6E-87D4-5D69BED8CA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620-64E3-4BC2-A37F-BEE673063616}" type="datetimeFigureOut">
              <a:rPr lang="ru-RU" smtClean="0"/>
              <a:pPr/>
              <a:t>24.03.2016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521C-66B5-4A6E-87D4-5D69BED8CA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620-64E3-4BC2-A37F-BEE673063616}" type="datetimeFigureOut">
              <a:rPr lang="ru-RU" smtClean="0"/>
              <a:pPr/>
              <a:t>24.03.2016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521C-66B5-4A6E-87D4-5D69BED8CA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620-64E3-4BC2-A37F-BEE673063616}" type="datetimeFigureOut">
              <a:rPr lang="ru-RU" smtClean="0"/>
              <a:pPr/>
              <a:t>24.03.2016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521C-66B5-4A6E-87D4-5D69BED8CA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620-64E3-4BC2-A37F-BEE673063616}" type="datetimeFigureOut">
              <a:rPr lang="ru-RU" smtClean="0"/>
              <a:pPr/>
              <a:t>24.03.2016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521C-66B5-4A6E-87D4-5D69BED8CA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620-64E3-4BC2-A37F-BEE673063616}" type="datetimeFigureOut">
              <a:rPr lang="ru-RU" smtClean="0"/>
              <a:pPr/>
              <a:t>24.03.2016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521C-66B5-4A6E-87D4-5D69BED8CA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620-64E3-4BC2-A37F-BEE673063616}" type="datetimeFigureOut">
              <a:rPr lang="ru-RU" smtClean="0"/>
              <a:pPr/>
              <a:t>24.03.2016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521C-66B5-4A6E-87D4-5D69BED8CA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620-64E3-4BC2-A37F-BEE673063616}" type="datetimeFigureOut">
              <a:rPr lang="ru-RU" smtClean="0"/>
              <a:pPr/>
              <a:t>24.03.2016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521C-66B5-4A6E-87D4-5D69BED8CA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620-64E3-4BC2-A37F-BEE673063616}" type="datetimeFigureOut">
              <a:rPr lang="ru-RU" smtClean="0"/>
              <a:pPr/>
              <a:t>24.03.2016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521C-66B5-4A6E-87D4-5D69BED8CA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B4620-64E3-4BC2-A37F-BEE673063616}" type="datetimeFigureOut">
              <a:rPr lang="ru-RU" smtClean="0"/>
              <a:pPr/>
              <a:t>24.03.2016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7521C-66B5-4A6E-87D4-5D69BED8CA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B4620-64E3-4BC2-A37F-BEE673063616}" type="datetimeFigureOut">
              <a:rPr lang="ru-RU" smtClean="0"/>
              <a:pPr/>
              <a:t>24.03.2016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7521C-66B5-4A6E-87D4-5D69BED8CA8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1428736"/>
            <a:ext cx="8429685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«Путешествие </a:t>
            </a:r>
            <a:r>
              <a:rPr lang="ru-RU" sz="6600" b="1" i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 сказочную страну </a:t>
            </a:r>
            <a:r>
              <a:rPr lang="ru-RU" sz="6600" b="1" i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математике</a:t>
            </a:r>
            <a:r>
              <a:rPr lang="ru-RU" sz="6600" b="1" i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»</a:t>
            </a:r>
            <a:endParaRPr lang="ru-RU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Во время отдыха они </a:t>
            </a:r>
            <a:r>
              <a:rPr lang="ru-RU" sz="2400" dirty="0" err="1" smtClean="0">
                <a:solidFill>
                  <a:schemeClr val="bg1"/>
                </a:solidFill>
              </a:rPr>
              <a:t>прячятся</a:t>
            </a:r>
            <a:r>
              <a:rPr lang="ru-RU" sz="2400" dirty="0" smtClean="0">
                <a:solidFill>
                  <a:schemeClr val="bg1"/>
                </a:solidFill>
              </a:rPr>
              <a:t> в колючих кустах. Там свернувшись  в клубок, ежи спят . А на зиму они роют себе глубокую нору, в которой спят всю зиму.</a:t>
            </a:r>
          </a:p>
          <a:p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22"/>
          </a:xfrm>
        </p:spPr>
        <p:txBody>
          <a:bodyPr>
            <a:normAutofit/>
          </a:bodyPr>
          <a:lstStyle/>
          <a:p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Ёж – небольшой зверек, живет в лесу, в зарослях кустарников.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Спинка покрыта короткими колючими иглами, а голова и брюшко – шерсткой. За  своими иголками еж ухаживает, чистит их с помощью пальцев на лапках.</a:t>
            </a:r>
          </a:p>
          <a:p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6146" name="Picture 2" descr="C:\Users\Гузал\Documents\7068719_m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929718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Гузал\Documents\1425592899_krasnaya-shapochk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71604" y="0"/>
            <a:ext cx="6286544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Гузал\Documents\5f85d86dfa72c10d11a6c2cdf6b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6324" r="23956"/>
          <a:stretch>
            <a:fillRect/>
          </a:stretch>
        </p:blipFill>
        <p:spPr bwMode="auto">
          <a:xfrm>
            <a:off x="1428728" y="0"/>
            <a:ext cx="607223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0" y="628652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Ежиха – мама  кормит свих ежат молоком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42844" y="0"/>
            <a:ext cx="4857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Семья ежей вышла на  прогулку.</a:t>
            </a:r>
            <a:endParaRPr lang="ru-RU" dirty="0"/>
          </a:p>
        </p:txBody>
      </p:sp>
      <p:pic>
        <p:nvPicPr>
          <p:cNvPr id="3074" name="Picture 2" descr="C:\Users\Гузал\Documents\126487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0"/>
            <a:ext cx="7177625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85720" y="5715016"/>
            <a:ext cx="88582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Питается ежик жуками, гусеницами , яйцами, червяками и улитками. Иногда может поймать мышь , лягушку и даже змею.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4098" name="Picture 2" descr="C:\Users\Гузал\Documents\karlso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0"/>
            <a:ext cx="6643734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428604"/>
            <a:ext cx="857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Ест ёж и грибы и ягоды.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5122" name="Picture 2" descr="C:\Users\Гузал\Documents\page_3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0"/>
            <a:ext cx="635798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214678" y="5072074"/>
            <a:ext cx="59293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С большим удовольствием  ёжик съест яблоко или грушу , капусту. Он очень любит фрукты и овощи.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7170" name="Picture 2" descr="C:\Users\Гузал\Documents\img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00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0" y="5857892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Напуганный ёж сворачивается клубком, а если иглы топорщатся вертикально – это значит, что он недоволен.</a:t>
            </a:r>
            <a:endParaRPr lang="ru-RU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159</Words>
  <Application>Microsoft Office PowerPoint</Application>
  <PresentationFormat>Экран (4:3)</PresentationFormat>
  <Paragraphs>11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delfin</dc:creator>
  <cp:lastModifiedBy>Гузал</cp:lastModifiedBy>
  <cp:revision>44</cp:revision>
  <dcterms:created xsi:type="dcterms:W3CDTF">2013-11-11T18:49:43Z</dcterms:created>
  <dcterms:modified xsi:type="dcterms:W3CDTF">2016-03-23T20:27:37Z</dcterms:modified>
</cp:coreProperties>
</file>